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Lato" panose="020F0502020204030203" pitchFamily="34" charset="0"/>
      <p:regular r:id="rId6"/>
      <p:bold r:id="rId7"/>
      <p:italic r:id="rId8"/>
      <p:boldItalic r:id="rId9"/>
    </p:embeddedFont>
    <p:embeddedFont>
      <p:font typeface="Montserrat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b4d7aba040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b4d7aba040_0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b4d7aba040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b4d7aba040_0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11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39;p3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Google Shape;89;p8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9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10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MECA EB Meeting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9 January 2021</a:t>
            </a:r>
            <a:endParaRPr/>
          </a:p>
        </p:txBody>
      </p:sp>
      <p:sp>
        <p:nvSpPr>
          <p:cNvPr id="135" name="Google Shape;135;p13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Maine Chess Association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141" name="Google Shape;141;p1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200"/>
              <a:t>1) Call to order;</a:t>
            </a:r>
            <a:br>
              <a:rPr lang="en" sz="1200"/>
            </a:br>
            <a:r>
              <a:rPr lang="en" sz="1200"/>
              <a:t>2) Treasurer's report on MECA's financial state and Secretary's report on the 2020 MECA election (these are optional);</a:t>
            </a:r>
            <a:br>
              <a:rPr lang="en" sz="1200"/>
            </a:br>
            <a:r>
              <a:rPr lang="en" sz="1200"/>
              <a:t>3) A decision on the date and format of the Maine State Championship;</a:t>
            </a:r>
            <a:br>
              <a:rPr lang="en" sz="1200"/>
            </a:br>
            <a:r>
              <a:rPr lang="en" sz="1200"/>
              <a:t>4) A proposal to allocate $400.00 for a print run of the Maine Chess Journal to be sent to members;</a:t>
            </a:r>
            <a:br>
              <a:rPr lang="en" sz="1200"/>
            </a:br>
            <a:r>
              <a:rPr lang="en" sz="1200"/>
              <a:t>5) A proposal to allocate $338.00 to the Roger Morin Scholarship Fund, which would bring the fund up to $1000.00, and to establish a separate account for that fund on the advice of KeyBank;</a:t>
            </a:r>
            <a:br>
              <a:rPr lang="en" sz="1200"/>
            </a:br>
            <a:r>
              <a:rPr lang="en" sz="1200"/>
              <a:t>6) A proposal to allocate $300.00 for up to six $50.00 George Cunningham Brilliancy Prizes.</a:t>
            </a:r>
            <a:br>
              <a:rPr lang="en" sz="1200"/>
            </a:br>
            <a:r>
              <a:rPr lang="en" sz="1200"/>
              <a:t>7) A proposal to allocate $500.00 to $750.00 for recreated versions of the Cunningham Trophies for HS and MS Team Champions, and a new Cunningham Trophy for ES Team Champions.</a:t>
            </a:r>
            <a:br>
              <a:rPr lang="en" sz="1200"/>
            </a:br>
            <a:r>
              <a:rPr lang="en" sz="1200"/>
              <a:t>8) A proposal for MECA to host the 2021 Webber Cup.</a:t>
            </a:r>
            <a:br>
              <a:rPr lang="en" sz="1200"/>
            </a:br>
            <a:endParaRPr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Call To Order</a:t>
            </a:r>
            <a:endParaRPr/>
          </a:p>
        </p:txBody>
      </p:sp>
      <p:sp>
        <p:nvSpPr>
          <p:cNvPr id="147" name="Google Shape;147;p1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Welcome back, and welcome to all new board members!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2020 was a challenging year for chess, with some positive potential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With vaccine rollouts coming, we can be optimistic for 2021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My priorities for MECA are to do the following two things:</a:t>
            </a:r>
            <a:endParaRPr sz="15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i="1"/>
              <a:t>Prepare MECA for a return to over-the-board chess when COVID-19 abates</a:t>
            </a:r>
            <a:endParaRPr sz="1300" i="1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i="1"/>
              <a:t>Work harder to bring tangible benefits to members in exchange for their dues</a:t>
            </a:r>
            <a:endParaRPr sz="1300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263</Words>
  <Application>Microsoft Office PowerPoint</Application>
  <PresentationFormat>On-screen Show (16:9)</PresentationFormat>
  <Paragraphs>12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Montserrat</vt:lpstr>
      <vt:lpstr>Lato</vt:lpstr>
      <vt:lpstr>Arial</vt:lpstr>
      <vt:lpstr>Focus</vt:lpstr>
      <vt:lpstr>MECA EB Meeting 9 January 2021</vt:lpstr>
      <vt:lpstr>Agenda</vt:lpstr>
      <vt:lpstr>Call To Order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MECA EB Meeting 9 January 2021</dc:title>
  <dc:creator>Dan</dc:creator>
  <cp:lastModifiedBy>Daniel DeLuca</cp:lastModifiedBy>
  <cp:revision>1</cp:revision>
  <dcterms:modified xsi:type="dcterms:W3CDTF">2021-01-20T18:52:31Z</dcterms:modified>
</cp:coreProperties>
</file>